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1" r:id="rId10"/>
    <p:sldId id="286" r:id="rId11"/>
    <p:sldId id="270" r:id="rId12"/>
    <p:sldId id="272" r:id="rId13"/>
    <p:sldId id="281" r:id="rId14"/>
    <p:sldId id="269" r:id="rId15"/>
    <p:sldId id="273" r:id="rId16"/>
    <p:sldId id="284" r:id="rId17"/>
    <p:sldId id="268" r:id="rId18"/>
    <p:sldId id="274" r:id="rId19"/>
    <p:sldId id="280" r:id="rId20"/>
    <p:sldId id="267" r:id="rId21"/>
    <p:sldId id="275" r:id="rId22"/>
    <p:sldId id="282" r:id="rId23"/>
    <p:sldId id="266" r:id="rId24"/>
    <p:sldId id="276" r:id="rId25"/>
    <p:sldId id="283" r:id="rId26"/>
    <p:sldId id="265" r:id="rId27"/>
    <p:sldId id="277" r:id="rId28"/>
    <p:sldId id="288" r:id="rId29"/>
    <p:sldId id="264" r:id="rId30"/>
    <p:sldId id="278" r:id="rId31"/>
    <p:sldId id="289" r:id="rId32"/>
    <p:sldId id="290" r:id="rId33"/>
    <p:sldId id="291" r:id="rId3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FF0000"/>
    <a:srgbClr val="00FF00"/>
    <a:srgbClr val="33CC33"/>
    <a:srgbClr val="E33B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283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E681C2-C05E-4165-B81A-21DCAF00B38C}" type="datetimeFigureOut">
              <a:rPr lang="tr-TR" smtClean="0"/>
              <a:t>5.12.2016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443469-15FB-45B8-B5FD-36B8130AC71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40192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59AA7-C697-41C6-93ED-3CB7765E07E7}" type="datetimeFigureOut">
              <a:rPr lang="tr-TR" smtClean="0"/>
              <a:t>5.12.2016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0334E-2CF5-4BAE-850F-453E9F8F82D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8735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59AA7-C697-41C6-93ED-3CB7765E07E7}" type="datetimeFigureOut">
              <a:rPr lang="tr-TR" smtClean="0"/>
              <a:t>5.12.2016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0334E-2CF5-4BAE-850F-453E9F8F82D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59577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59AA7-C697-41C6-93ED-3CB7765E07E7}" type="datetimeFigureOut">
              <a:rPr lang="tr-TR" smtClean="0"/>
              <a:t>5.12.2016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0334E-2CF5-4BAE-850F-453E9F8F82D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529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59AA7-C697-41C6-93ED-3CB7765E07E7}" type="datetimeFigureOut">
              <a:rPr lang="tr-TR" smtClean="0"/>
              <a:t>5.12.2016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0334E-2CF5-4BAE-850F-453E9F8F82D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8652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59AA7-C697-41C6-93ED-3CB7765E07E7}" type="datetimeFigureOut">
              <a:rPr lang="tr-TR" smtClean="0"/>
              <a:t>5.12.2016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0334E-2CF5-4BAE-850F-453E9F8F82D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5616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59AA7-C697-41C6-93ED-3CB7765E07E7}" type="datetimeFigureOut">
              <a:rPr lang="tr-TR" smtClean="0"/>
              <a:t>5.12.2016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0334E-2CF5-4BAE-850F-453E9F8F82D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1030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59AA7-C697-41C6-93ED-3CB7765E07E7}" type="datetimeFigureOut">
              <a:rPr lang="tr-TR" smtClean="0"/>
              <a:t>5.12.2016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0334E-2CF5-4BAE-850F-453E9F8F82D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5881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59AA7-C697-41C6-93ED-3CB7765E07E7}" type="datetimeFigureOut">
              <a:rPr lang="tr-TR" smtClean="0"/>
              <a:t>5.12.2016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0334E-2CF5-4BAE-850F-453E9F8F82D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770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59AA7-C697-41C6-93ED-3CB7765E07E7}" type="datetimeFigureOut">
              <a:rPr lang="tr-TR" smtClean="0"/>
              <a:t>5.12.2016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0334E-2CF5-4BAE-850F-453E9F8F82D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8415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59AA7-C697-41C6-93ED-3CB7765E07E7}" type="datetimeFigureOut">
              <a:rPr lang="tr-TR" smtClean="0"/>
              <a:t>5.12.2016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0334E-2CF5-4BAE-850F-453E9F8F82D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776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59AA7-C697-41C6-93ED-3CB7765E07E7}" type="datetimeFigureOut">
              <a:rPr lang="tr-TR" smtClean="0"/>
              <a:t>5.12.2016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0334E-2CF5-4BAE-850F-453E9F8F82D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7661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A59AA7-C697-41C6-93ED-3CB7765E07E7}" type="datetimeFigureOut">
              <a:rPr lang="tr-TR" smtClean="0"/>
              <a:t>5.12.2016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0334E-2CF5-4BAE-850F-453E9F8F82D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2193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3.wav"/><Relationship Id="rId4" Type="http://schemas.openxmlformats.org/officeDocument/2006/relationships/slide" Target="slide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2.wav"/><Relationship Id="rId4" Type="http://schemas.openxmlformats.org/officeDocument/2006/relationships/audio" Target="../media/audio3.wav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2.wav"/><Relationship Id="rId4" Type="http://schemas.openxmlformats.org/officeDocument/2006/relationships/audio" Target="../media/audio3.wav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3.wav"/><Relationship Id="rId4" Type="http://schemas.openxmlformats.org/officeDocument/2006/relationships/slide" Target="slide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3.wav"/><Relationship Id="rId4" Type="http://schemas.openxmlformats.org/officeDocument/2006/relationships/slide" Target="slide2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3.wav"/><Relationship Id="rId4" Type="http://schemas.openxmlformats.org/officeDocument/2006/relationships/slide" Target="slide2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3.wav"/><Relationship Id="rId4" Type="http://schemas.openxmlformats.org/officeDocument/2006/relationships/slide" Target="slide28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3.wav"/><Relationship Id="rId4" Type="http://schemas.openxmlformats.org/officeDocument/2006/relationships/slide" Target="slide3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4.wav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3.wav"/><Relationship Id="rId4" Type="http://schemas.openxmlformats.org/officeDocument/2006/relationships/slide" Target="slide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3.wav"/><Relationship Id="rId4" Type="http://schemas.openxmlformats.org/officeDocument/2006/relationships/slide" Target="slide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4892040" y="596252"/>
            <a:ext cx="6468844" cy="2387600"/>
          </a:xfrm>
        </p:spPr>
        <p:txBody>
          <a:bodyPr>
            <a:normAutofit/>
          </a:bodyPr>
          <a:lstStyle/>
          <a:p>
            <a:r>
              <a:rPr lang="tr-TR" sz="6600" dirty="0" smtClean="0"/>
              <a:t>ŞİMDİ TEST ZAMANI</a:t>
            </a:r>
            <a:endParaRPr lang="tr-TR" sz="66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6202680" y="3011144"/>
            <a:ext cx="4206240" cy="1655762"/>
          </a:xfrm>
        </p:spPr>
        <p:txBody>
          <a:bodyPr>
            <a:normAutofit/>
          </a:bodyPr>
          <a:lstStyle/>
          <a:p>
            <a:r>
              <a:rPr lang="tr-TR" sz="3600" dirty="0" smtClean="0"/>
              <a:t>(Solunum sistemi)</a:t>
            </a:r>
            <a:endParaRPr lang="tr-TR" sz="3600" dirty="0"/>
          </a:p>
        </p:txBody>
      </p:sp>
      <p:sp>
        <p:nvSpPr>
          <p:cNvPr id="4" name="Dikdörtgen 3">
            <a:hlinkClick r:id="rId2" action="ppaction://hlinksldjump">
              <a:snd r:embed="rId3" name="chimes.wav"/>
            </a:hlinkClick>
          </p:cNvPr>
          <p:cNvSpPr/>
          <p:nvPr/>
        </p:nvSpPr>
        <p:spPr>
          <a:xfrm>
            <a:off x="8800564" y="5002146"/>
            <a:ext cx="2421228" cy="123637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31750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 smtClean="0"/>
              <a:t>Başla</a:t>
            </a:r>
            <a:endParaRPr lang="tr-TR" sz="2400" b="1" dirty="0"/>
          </a:p>
        </p:txBody>
      </p:sp>
      <p:pic>
        <p:nvPicPr>
          <p:cNvPr id="5" name="İçerik Yer Tutucusu 3">
            <a:hlinkClick r:id="" action="ppaction://noaction">
              <a:snd r:embed="rId3" name="chimes.wav"/>
            </a:hlinkClick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066" y="783587"/>
            <a:ext cx="6694526" cy="5622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9135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614411" y="1352281"/>
            <a:ext cx="6568225" cy="3953814"/>
          </a:xfrm>
          <a:prstGeom prst="ellipse">
            <a:avLst/>
          </a:prstGeom>
          <a:solidFill>
            <a:srgbClr val="00FF00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6600" b="1" dirty="0" smtClean="0"/>
              <a:t>Doğru cevap</a:t>
            </a:r>
            <a:endParaRPr lang="tr-TR" sz="6600" b="1" dirty="0"/>
          </a:p>
        </p:txBody>
      </p:sp>
      <p:sp>
        <p:nvSpPr>
          <p:cNvPr id="5" name="Dikdörtgen 4">
            <a:hlinkClick r:id="" action="ppaction://hlinkshowjump?jump=nextslide">
              <a:snd r:embed="rId2" name="click.wav"/>
            </a:hlinkClick>
          </p:cNvPr>
          <p:cNvSpPr/>
          <p:nvPr/>
        </p:nvSpPr>
        <p:spPr>
          <a:xfrm>
            <a:off x="8800564" y="5002146"/>
            <a:ext cx="2421228" cy="123637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31750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 smtClean="0"/>
              <a:t>Sonraki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944110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4" descr="question mark smiling  ile ilgili görsel sonuc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74" y="12880"/>
            <a:ext cx="2266950" cy="2733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tr-TR" sz="3600" u="sng" dirty="0"/>
              <a:t>Soru 4</a:t>
            </a:r>
            <a:r>
              <a:rPr lang="tr-TR" sz="3600" dirty="0"/>
              <a:t/>
            </a:r>
            <a:br>
              <a:rPr lang="tr-TR" sz="3600" dirty="0"/>
            </a:br>
            <a:r>
              <a:rPr lang="tr-TR" sz="3600" dirty="0" smtClean="0"/>
              <a:t>     Aşağıdakilerden </a:t>
            </a:r>
            <a:r>
              <a:rPr lang="tr-TR" sz="3600" dirty="0"/>
              <a:t>hangisi akciğerin solunum organı </a:t>
            </a:r>
            <a:r>
              <a:rPr lang="tr-TR" sz="3600" dirty="0" smtClean="0"/>
              <a:t>  olmasının </a:t>
            </a:r>
            <a:r>
              <a:rPr lang="tr-TR" sz="3600" dirty="0"/>
              <a:t>insana sağladığı yararlardan </a:t>
            </a:r>
            <a:r>
              <a:rPr lang="tr-TR" sz="3600" u="sng" dirty="0"/>
              <a:t>değildir</a:t>
            </a:r>
            <a:r>
              <a:rPr lang="tr-TR" sz="3600" dirty="0"/>
              <a:t>?</a:t>
            </a:r>
          </a:p>
        </p:txBody>
      </p:sp>
      <p:sp>
        <p:nvSpPr>
          <p:cNvPr id="5" name="Dikdörtgen 4">
            <a:hlinkClick r:id="" action="ppaction://hlinkshowjump?jump=nextslide">
              <a:snd r:embed="rId3" name="voltage.wav"/>
            </a:hlinkClick>
          </p:cNvPr>
          <p:cNvSpPr/>
          <p:nvPr/>
        </p:nvSpPr>
        <p:spPr>
          <a:xfrm>
            <a:off x="1532585" y="2507087"/>
            <a:ext cx="3915177" cy="953036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2400" dirty="0"/>
              <a:t>A) Boşaltıma yardımcı bir organdır.</a:t>
            </a:r>
          </a:p>
        </p:txBody>
      </p:sp>
      <p:sp>
        <p:nvSpPr>
          <p:cNvPr id="6" name="Dikdörtgen 5">
            <a:hlinkClick r:id="" action="ppaction://hlinkshowjump?jump=nextslide">
              <a:snd r:embed="rId3" name="voltage.wav"/>
            </a:hlinkClick>
          </p:cNvPr>
          <p:cNvSpPr/>
          <p:nvPr/>
        </p:nvSpPr>
        <p:spPr>
          <a:xfrm>
            <a:off x="1532585" y="4941194"/>
            <a:ext cx="3915177" cy="953036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2400" dirty="0"/>
              <a:t>B) Dolaşım sistemine yardımcı bir organdır.</a:t>
            </a:r>
          </a:p>
        </p:txBody>
      </p:sp>
      <p:sp>
        <p:nvSpPr>
          <p:cNvPr id="7" name="Dikdörtgen 6">
            <a:hlinkClick r:id="rId4" action="ppaction://hlinksldjump">
              <a:snd r:embed="rId5" name="applause.wav"/>
            </a:hlinkClick>
          </p:cNvPr>
          <p:cNvSpPr/>
          <p:nvPr/>
        </p:nvSpPr>
        <p:spPr>
          <a:xfrm>
            <a:off x="6864439" y="4941194"/>
            <a:ext cx="3625403" cy="953036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2400" dirty="0"/>
              <a:t>D) Besinlerin sindirilmesine yardımcı bir organdır</a:t>
            </a:r>
          </a:p>
        </p:txBody>
      </p:sp>
      <p:sp>
        <p:nvSpPr>
          <p:cNvPr id="8" name="Dikdörtgen 7">
            <a:hlinkClick r:id="" action="ppaction://hlinkshowjump?jump=nextslide">
              <a:snd r:embed="rId3" name="voltage.wav"/>
            </a:hlinkClick>
          </p:cNvPr>
          <p:cNvSpPr/>
          <p:nvPr/>
        </p:nvSpPr>
        <p:spPr>
          <a:xfrm>
            <a:off x="6864439" y="2507087"/>
            <a:ext cx="3625403" cy="953036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2400" dirty="0"/>
              <a:t>C) Karbondioksitin vücuttan dışarı atılmasını sağlar</a:t>
            </a:r>
            <a:r>
              <a:rPr lang="tr-TR" sz="2400" dirty="0" smtClean="0"/>
              <a:t>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775738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614411" y="1352281"/>
            <a:ext cx="6568225" cy="3953814"/>
          </a:xfrm>
          <a:prstGeom prst="ellipse">
            <a:avLst/>
          </a:prstGeom>
          <a:solidFill>
            <a:srgbClr val="FF0000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6600" b="1" dirty="0" smtClean="0"/>
              <a:t>Yanlış cevap</a:t>
            </a:r>
            <a:endParaRPr lang="tr-TR" sz="6600" b="1" dirty="0"/>
          </a:p>
        </p:txBody>
      </p:sp>
      <p:sp>
        <p:nvSpPr>
          <p:cNvPr id="5" name="Dikdörtgen 4">
            <a:hlinkClick r:id="" action="ppaction://hlinkshowjump?jump=previousslide">
              <a:snd r:embed="rId2" name="click.wav"/>
            </a:hlinkClick>
          </p:cNvPr>
          <p:cNvSpPr/>
          <p:nvPr/>
        </p:nvSpPr>
        <p:spPr>
          <a:xfrm>
            <a:off x="8800564" y="5002146"/>
            <a:ext cx="2421228" cy="123637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31750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/>
              <a:t>T</a:t>
            </a:r>
            <a:r>
              <a:rPr lang="tr-TR" sz="2400" b="1" dirty="0" smtClean="0"/>
              <a:t>ekrar deneyiniz</a:t>
            </a:r>
          </a:p>
        </p:txBody>
      </p:sp>
    </p:spTree>
    <p:extLst>
      <p:ext uri="{BB962C8B-B14F-4D97-AF65-F5344CB8AC3E}">
        <p14:creationId xmlns:p14="http://schemas.microsoft.com/office/powerpoint/2010/main" val="782264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614411" y="1352281"/>
            <a:ext cx="6568225" cy="3953814"/>
          </a:xfrm>
          <a:prstGeom prst="ellipse">
            <a:avLst/>
          </a:prstGeom>
          <a:solidFill>
            <a:srgbClr val="00FF00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6600" b="1" dirty="0" smtClean="0"/>
              <a:t>Doğru cevap</a:t>
            </a:r>
            <a:endParaRPr lang="tr-TR" sz="6600" b="1" dirty="0"/>
          </a:p>
        </p:txBody>
      </p:sp>
      <p:sp>
        <p:nvSpPr>
          <p:cNvPr id="5" name="Dikdörtgen 4">
            <a:hlinkClick r:id="" action="ppaction://hlinkshowjump?jump=nextslide">
              <a:snd r:embed="rId2" name="click.wav"/>
            </a:hlinkClick>
          </p:cNvPr>
          <p:cNvSpPr/>
          <p:nvPr/>
        </p:nvSpPr>
        <p:spPr>
          <a:xfrm>
            <a:off x="8800564" y="5002146"/>
            <a:ext cx="2421228" cy="123637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31750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 smtClean="0"/>
              <a:t>Sonraki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066268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4" descr="question mark smiling  ile ilgili görsel sonuc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789" y="21464"/>
            <a:ext cx="2266950" cy="2733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tr-TR" sz="3600" u="sng" dirty="0"/>
              <a:t>Soru </a:t>
            </a:r>
            <a:r>
              <a:rPr lang="tr-TR" sz="3600" u="sng" dirty="0" smtClean="0"/>
              <a:t>5</a:t>
            </a:r>
            <a:r>
              <a:rPr lang="tr-TR" sz="3600" dirty="0" smtClean="0"/>
              <a:t/>
            </a:r>
            <a:br>
              <a:rPr lang="tr-TR" sz="3600" dirty="0" smtClean="0"/>
            </a:br>
            <a:r>
              <a:rPr lang="tr-TR" sz="3600" dirty="0" smtClean="0"/>
              <a:t>Aşağıdakilerden </a:t>
            </a:r>
            <a:r>
              <a:rPr lang="tr-TR" sz="3600" dirty="0"/>
              <a:t>hangisi, soluk alma </a:t>
            </a:r>
            <a:r>
              <a:rPr lang="tr-TR" sz="3600" dirty="0" smtClean="0"/>
              <a:t>sırasında gerçekleşmez</a:t>
            </a:r>
            <a:r>
              <a:rPr lang="tr-TR" sz="3600" dirty="0"/>
              <a:t>?</a:t>
            </a:r>
          </a:p>
        </p:txBody>
      </p:sp>
      <p:sp>
        <p:nvSpPr>
          <p:cNvPr id="5" name="Dikdörtgen 4">
            <a:hlinkClick r:id="rId3" action="ppaction://hlinksldjump">
              <a:snd r:embed="rId4" name="applause.wav"/>
            </a:hlinkClick>
          </p:cNvPr>
          <p:cNvSpPr/>
          <p:nvPr/>
        </p:nvSpPr>
        <p:spPr>
          <a:xfrm>
            <a:off x="1532586" y="2507087"/>
            <a:ext cx="2369712" cy="953036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2400" dirty="0"/>
              <a:t>A) Akciğerlerin daralması </a:t>
            </a:r>
          </a:p>
        </p:txBody>
      </p:sp>
      <p:sp>
        <p:nvSpPr>
          <p:cNvPr id="6" name="Dikdörtgen 5">
            <a:hlinkClick r:id="" action="ppaction://hlinkshowjump?jump=nextslide">
              <a:snd r:embed="rId5" name="voltage.wav"/>
            </a:hlinkClick>
          </p:cNvPr>
          <p:cNvSpPr/>
          <p:nvPr/>
        </p:nvSpPr>
        <p:spPr>
          <a:xfrm>
            <a:off x="1532586" y="4941194"/>
            <a:ext cx="2369712" cy="953036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2400" dirty="0" smtClean="0"/>
              <a:t>B) Diyaframın düzleşmesi </a:t>
            </a:r>
            <a:endParaRPr lang="tr-TR" sz="2400" dirty="0"/>
          </a:p>
        </p:txBody>
      </p:sp>
      <p:sp>
        <p:nvSpPr>
          <p:cNvPr id="7" name="Dikdörtgen 6">
            <a:hlinkClick r:id="" action="ppaction://hlinkshowjump?jump=nextslide">
              <a:snd r:embed="rId5" name="voltage.wav"/>
            </a:hlinkClick>
          </p:cNvPr>
          <p:cNvSpPr/>
          <p:nvPr/>
        </p:nvSpPr>
        <p:spPr>
          <a:xfrm>
            <a:off x="7469746" y="4941194"/>
            <a:ext cx="3020096" cy="953036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2400" dirty="0" smtClean="0"/>
              <a:t>D) Göğüs boşluğunun genişlemesi </a:t>
            </a:r>
            <a:endParaRPr lang="tr-TR" sz="2400" dirty="0"/>
          </a:p>
        </p:txBody>
      </p:sp>
      <p:sp>
        <p:nvSpPr>
          <p:cNvPr id="8" name="Dikdörtgen 7">
            <a:hlinkClick r:id="" action="ppaction://hlinkshowjump?jump=nextslide">
              <a:snd r:embed="rId5" name="voltage.wav"/>
            </a:hlinkClick>
          </p:cNvPr>
          <p:cNvSpPr/>
          <p:nvPr/>
        </p:nvSpPr>
        <p:spPr>
          <a:xfrm>
            <a:off x="7289442" y="2507087"/>
            <a:ext cx="3200400" cy="953036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2400" dirty="0"/>
              <a:t>C) Kaburgalar arasındaki kasların </a:t>
            </a:r>
            <a:r>
              <a:rPr lang="tr-TR" sz="2400" dirty="0" smtClean="0"/>
              <a:t>kasılması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703246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614411" y="1352281"/>
            <a:ext cx="6568225" cy="3953814"/>
          </a:xfrm>
          <a:prstGeom prst="ellipse">
            <a:avLst/>
          </a:prstGeom>
          <a:solidFill>
            <a:srgbClr val="FF0000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6600" b="1" dirty="0" smtClean="0"/>
              <a:t>Yanlış cevap</a:t>
            </a:r>
            <a:endParaRPr lang="tr-TR" sz="6600" b="1" dirty="0"/>
          </a:p>
        </p:txBody>
      </p:sp>
      <p:sp>
        <p:nvSpPr>
          <p:cNvPr id="5" name="Dikdörtgen 4">
            <a:hlinkClick r:id="" action="ppaction://hlinkshowjump?jump=previousslide">
              <a:snd r:embed="rId2" name="click.wav"/>
            </a:hlinkClick>
          </p:cNvPr>
          <p:cNvSpPr/>
          <p:nvPr/>
        </p:nvSpPr>
        <p:spPr>
          <a:xfrm>
            <a:off x="8800564" y="5002146"/>
            <a:ext cx="2421228" cy="123637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31750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/>
              <a:t>T</a:t>
            </a:r>
            <a:r>
              <a:rPr lang="tr-TR" sz="2400" b="1" dirty="0" smtClean="0"/>
              <a:t>ekrar deneyiniz</a:t>
            </a:r>
          </a:p>
        </p:txBody>
      </p:sp>
    </p:spTree>
    <p:extLst>
      <p:ext uri="{BB962C8B-B14F-4D97-AF65-F5344CB8AC3E}">
        <p14:creationId xmlns:p14="http://schemas.microsoft.com/office/powerpoint/2010/main" val="2800911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614411" y="1352281"/>
            <a:ext cx="6568225" cy="3953814"/>
          </a:xfrm>
          <a:prstGeom prst="ellipse">
            <a:avLst/>
          </a:prstGeom>
          <a:solidFill>
            <a:srgbClr val="00FF00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6600" b="1" dirty="0" smtClean="0"/>
              <a:t>Doğru cevap</a:t>
            </a:r>
            <a:endParaRPr lang="tr-TR" sz="6600" b="1" dirty="0"/>
          </a:p>
        </p:txBody>
      </p:sp>
      <p:sp>
        <p:nvSpPr>
          <p:cNvPr id="5" name="Dikdörtgen 4">
            <a:hlinkClick r:id="" action="ppaction://hlinkshowjump?jump=nextslide">
              <a:snd r:embed="rId2" name="click.wav"/>
            </a:hlinkClick>
          </p:cNvPr>
          <p:cNvSpPr/>
          <p:nvPr/>
        </p:nvSpPr>
        <p:spPr>
          <a:xfrm>
            <a:off x="8800564" y="5002146"/>
            <a:ext cx="2421228" cy="123637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31750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 smtClean="0"/>
              <a:t>Sonraki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870972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4" descr="question mark smiling  ile ilgili görsel sonuc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11" y="39185"/>
            <a:ext cx="2266950" cy="2733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tr-TR" sz="3600" u="sng" dirty="0" smtClean="0"/>
              <a:t>Soru </a:t>
            </a:r>
            <a:r>
              <a:rPr lang="tr-TR" sz="3600" u="sng" dirty="0"/>
              <a:t>6</a:t>
            </a:r>
            <a:r>
              <a:rPr lang="tr-TR" sz="3600" dirty="0"/>
              <a:t/>
            </a:r>
            <a:br>
              <a:rPr lang="tr-TR" sz="3600" dirty="0"/>
            </a:br>
            <a:r>
              <a:rPr lang="tr-TR" sz="3600" dirty="0" smtClean="0"/>
              <a:t>   Aşağıdakilerin </a:t>
            </a:r>
            <a:r>
              <a:rPr lang="tr-TR" sz="3600" dirty="0"/>
              <a:t>hangisinde solunum sistemindeki </a:t>
            </a:r>
            <a:r>
              <a:rPr lang="tr-TR" sz="3600" dirty="0" smtClean="0"/>
              <a:t>   yapılar </a:t>
            </a:r>
            <a:r>
              <a:rPr lang="tr-TR" sz="3600" dirty="0"/>
              <a:t>yutaktan başlayarak doğru sıralanmıştır?</a:t>
            </a:r>
          </a:p>
        </p:txBody>
      </p:sp>
      <p:sp>
        <p:nvSpPr>
          <p:cNvPr id="5" name="Dikdörtgen 4">
            <a:hlinkClick r:id="rId3" action="ppaction://hlinksldjump">
              <a:snd r:embed="rId4" name="applause.wav"/>
            </a:hlinkClick>
          </p:cNvPr>
          <p:cNvSpPr/>
          <p:nvPr/>
        </p:nvSpPr>
        <p:spPr>
          <a:xfrm>
            <a:off x="1532586" y="2507087"/>
            <a:ext cx="2369712" cy="953036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2400" dirty="0"/>
              <a:t>A) Soluk borusu - Bronş - Bronşçuk</a:t>
            </a:r>
          </a:p>
        </p:txBody>
      </p:sp>
      <p:sp>
        <p:nvSpPr>
          <p:cNvPr id="6" name="Dikdörtgen 5">
            <a:hlinkClick r:id="" action="ppaction://hlinkshowjump?jump=nextslide">
              <a:snd r:embed="rId5" name="voltage.wav"/>
            </a:hlinkClick>
          </p:cNvPr>
          <p:cNvSpPr/>
          <p:nvPr/>
        </p:nvSpPr>
        <p:spPr>
          <a:xfrm>
            <a:off x="1532586" y="4941194"/>
            <a:ext cx="2369712" cy="953036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2400" dirty="0"/>
              <a:t>B) Bronş - Alveol - Bronşçuk</a:t>
            </a:r>
          </a:p>
        </p:txBody>
      </p:sp>
      <p:sp>
        <p:nvSpPr>
          <p:cNvPr id="7" name="Dikdörtgen 6">
            <a:hlinkClick r:id="" action="ppaction://hlinkshowjump?jump=nextslide">
              <a:snd r:embed="rId5" name="voltage.wav"/>
            </a:hlinkClick>
          </p:cNvPr>
          <p:cNvSpPr/>
          <p:nvPr/>
        </p:nvSpPr>
        <p:spPr>
          <a:xfrm>
            <a:off x="8120130" y="4941194"/>
            <a:ext cx="2369712" cy="953036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2400" dirty="0"/>
              <a:t> </a:t>
            </a:r>
            <a:r>
              <a:rPr lang="tr-TR" sz="2400" dirty="0" smtClean="0"/>
              <a:t>D</a:t>
            </a:r>
            <a:r>
              <a:rPr lang="tr-TR" sz="2400" dirty="0"/>
              <a:t>) Soluk borusu - Alveol - Bronş</a:t>
            </a:r>
          </a:p>
        </p:txBody>
      </p:sp>
      <p:sp>
        <p:nvSpPr>
          <p:cNvPr id="8" name="Dikdörtgen 7">
            <a:hlinkClick r:id="" action="ppaction://hlinkshowjump?jump=nextslide">
              <a:snd r:embed="rId5" name="voltage.wav"/>
            </a:hlinkClick>
          </p:cNvPr>
          <p:cNvSpPr/>
          <p:nvPr/>
        </p:nvSpPr>
        <p:spPr>
          <a:xfrm>
            <a:off x="8120130" y="2507087"/>
            <a:ext cx="2369712" cy="953036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2400" dirty="0"/>
              <a:t>C) Bronşçuk - Bronş - Alveol</a:t>
            </a:r>
          </a:p>
        </p:txBody>
      </p:sp>
    </p:spTree>
    <p:extLst>
      <p:ext uri="{BB962C8B-B14F-4D97-AF65-F5344CB8AC3E}">
        <p14:creationId xmlns:p14="http://schemas.microsoft.com/office/powerpoint/2010/main" val="4067862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614411" y="1352281"/>
            <a:ext cx="6568225" cy="3953814"/>
          </a:xfrm>
          <a:prstGeom prst="ellipse">
            <a:avLst/>
          </a:prstGeom>
          <a:solidFill>
            <a:srgbClr val="FF0000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6600" b="1" dirty="0" smtClean="0"/>
              <a:t>Yanlış cevap</a:t>
            </a:r>
            <a:endParaRPr lang="tr-TR" sz="6600" b="1" dirty="0"/>
          </a:p>
        </p:txBody>
      </p:sp>
      <p:sp>
        <p:nvSpPr>
          <p:cNvPr id="5" name="Dikdörtgen 4">
            <a:hlinkClick r:id="" action="ppaction://hlinkshowjump?jump=previousslide">
              <a:snd r:embed="rId2" name="click.wav"/>
            </a:hlinkClick>
          </p:cNvPr>
          <p:cNvSpPr/>
          <p:nvPr/>
        </p:nvSpPr>
        <p:spPr>
          <a:xfrm>
            <a:off x="8800564" y="5002146"/>
            <a:ext cx="2421228" cy="123637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31750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/>
              <a:t>T</a:t>
            </a:r>
            <a:r>
              <a:rPr lang="tr-TR" sz="2400" b="1" dirty="0" smtClean="0"/>
              <a:t>ekrar deneyiniz</a:t>
            </a:r>
          </a:p>
        </p:txBody>
      </p:sp>
    </p:spTree>
    <p:extLst>
      <p:ext uri="{BB962C8B-B14F-4D97-AF65-F5344CB8AC3E}">
        <p14:creationId xmlns:p14="http://schemas.microsoft.com/office/powerpoint/2010/main" val="3140530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614411" y="1352281"/>
            <a:ext cx="6568225" cy="3953814"/>
          </a:xfrm>
          <a:prstGeom prst="ellipse">
            <a:avLst/>
          </a:prstGeom>
          <a:solidFill>
            <a:srgbClr val="00FF00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6600" b="1" dirty="0" smtClean="0"/>
              <a:t>Doğru cevap</a:t>
            </a:r>
            <a:endParaRPr lang="tr-TR" sz="6600" b="1" dirty="0"/>
          </a:p>
        </p:txBody>
      </p:sp>
      <p:sp>
        <p:nvSpPr>
          <p:cNvPr id="5" name="Dikdörtgen 4">
            <a:hlinkClick r:id="" action="ppaction://hlinkshowjump?jump=nextslide">
              <a:snd r:embed="rId2" name="click.wav"/>
            </a:hlinkClick>
          </p:cNvPr>
          <p:cNvSpPr/>
          <p:nvPr/>
        </p:nvSpPr>
        <p:spPr>
          <a:xfrm>
            <a:off x="8800564" y="5002146"/>
            <a:ext cx="2421228" cy="123637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31750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 smtClean="0"/>
              <a:t>Sonraki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959963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4" descr="question mark smiling  ile ilgili görsel sonuc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11" y="39185"/>
            <a:ext cx="2266950" cy="2733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tr-TR" sz="3600" u="sng" dirty="0" smtClean="0"/>
              <a:t>Soru 1</a:t>
            </a:r>
            <a:r>
              <a:rPr lang="tr-TR" sz="3600" dirty="0" smtClean="0"/>
              <a:t/>
            </a:r>
            <a:br>
              <a:rPr lang="tr-TR" sz="3600" dirty="0" smtClean="0"/>
            </a:br>
            <a:r>
              <a:rPr lang="tr-TR" sz="3600" dirty="0" smtClean="0"/>
              <a:t>Aşağıdakilerden hangisi solunum sistemi </a:t>
            </a:r>
            <a:br>
              <a:rPr lang="tr-TR" sz="3600" dirty="0" smtClean="0"/>
            </a:br>
            <a:r>
              <a:rPr lang="tr-TR" sz="3600" dirty="0" smtClean="0"/>
              <a:t>organlarından değildir?</a:t>
            </a:r>
            <a:endParaRPr lang="tr-TR" sz="3600" dirty="0"/>
          </a:p>
        </p:txBody>
      </p:sp>
      <p:sp>
        <p:nvSpPr>
          <p:cNvPr id="5" name="Dikdörtgen 4">
            <a:hlinkClick r:id="" action="ppaction://hlinkshowjump?jump=nextslide">
              <a:snd r:embed="rId3" name="voltage.wav"/>
            </a:hlinkClick>
          </p:cNvPr>
          <p:cNvSpPr/>
          <p:nvPr/>
        </p:nvSpPr>
        <p:spPr>
          <a:xfrm>
            <a:off x="1532586" y="2507087"/>
            <a:ext cx="2369712" cy="953036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2400" dirty="0"/>
              <a:t>A) Soluk borusu </a:t>
            </a:r>
          </a:p>
        </p:txBody>
      </p:sp>
      <p:sp>
        <p:nvSpPr>
          <p:cNvPr id="6" name="Dikdörtgen 5">
            <a:hlinkClick r:id="rId4" action="ppaction://hlinksldjump">
              <a:snd r:embed="rId5" name="applause.wav"/>
            </a:hlinkClick>
          </p:cNvPr>
          <p:cNvSpPr/>
          <p:nvPr/>
        </p:nvSpPr>
        <p:spPr>
          <a:xfrm>
            <a:off x="1532586" y="4941194"/>
            <a:ext cx="2369712" cy="953036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2400" dirty="0" smtClean="0"/>
              <a:t>B) Mide </a:t>
            </a:r>
          </a:p>
        </p:txBody>
      </p:sp>
      <p:sp>
        <p:nvSpPr>
          <p:cNvPr id="7" name="Dikdörtgen 6">
            <a:hlinkClick r:id="" action="ppaction://hlinkshowjump?jump=nextslide">
              <a:snd r:embed="rId3" name="voltage.wav"/>
            </a:hlinkClick>
          </p:cNvPr>
          <p:cNvSpPr/>
          <p:nvPr/>
        </p:nvSpPr>
        <p:spPr>
          <a:xfrm>
            <a:off x="8120130" y="4941194"/>
            <a:ext cx="2369712" cy="953036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2400" dirty="0" smtClean="0"/>
              <a:t>D) Akciğerler</a:t>
            </a:r>
            <a:endParaRPr lang="tr-TR" sz="2400" dirty="0"/>
          </a:p>
        </p:txBody>
      </p:sp>
      <p:sp>
        <p:nvSpPr>
          <p:cNvPr id="8" name="Dikdörtgen 7">
            <a:hlinkClick r:id="" action="ppaction://hlinkshowjump?jump=nextslide">
              <a:snd r:embed="rId3" name="voltage.wav"/>
            </a:hlinkClick>
          </p:cNvPr>
          <p:cNvSpPr/>
          <p:nvPr/>
        </p:nvSpPr>
        <p:spPr>
          <a:xfrm>
            <a:off x="8120130" y="2507087"/>
            <a:ext cx="2369712" cy="953036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2400" dirty="0" smtClean="0"/>
              <a:t>C) Gırtlak </a:t>
            </a:r>
          </a:p>
        </p:txBody>
      </p:sp>
    </p:spTree>
    <p:extLst>
      <p:ext uri="{BB962C8B-B14F-4D97-AF65-F5344CB8AC3E}">
        <p14:creationId xmlns:p14="http://schemas.microsoft.com/office/powerpoint/2010/main" val="2851015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 descr="question mark smiling  ile ilgili görsel sonuc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11" y="39185"/>
            <a:ext cx="2266950" cy="2733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tr-TR" sz="3600" dirty="0"/>
              <a:t> </a:t>
            </a:r>
            <a:r>
              <a:rPr lang="tr-TR" sz="3600" u="sng" dirty="0" smtClean="0"/>
              <a:t>Soru </a:t>
            </a:r>
            <a:r>
              <a:rPr lang="tr-TR" sz="3600" u="sng" dirty="0"/>
              <a:t>7</a:t>
            </a:r>
            <a:r>
              <a:rPr lang="tr-TR" sz="3600" dirty="0"/>
              <a:t/>
            </a:r>
            <a:br>
              <a:rPr lang="tr-TR" sz="3600" dirty="0"/>
            </a:br>
            <a:r>
              <a:rPr lang="tr-TR" sz="3600" dirty="0" smtClean="0"/>
              <a:t>           Burnun </a:t>
            </a:r>
            <a:r>
              <a:rPr lang="tr-TR" sz="3600" dirty="0"/>
              <a:t>solunumla ilgili görevlerine olaylarından hangileri örnek verilebilir?</a:t>
            </a:r>
          </a:p>
        </p:txBody>
      </p:sp>
      <p:sp>
        <p:nvSpPr>
          <p:cNvPr id="5" name="Dikdörtgen 4">
            <a:hlinkClick r:id="" action="ppaction://hlinkshowjump?jump=nextslide">
              <a:snd r:embed="rId3" name="voltage.wav"/>
            </a:hlinkClick>
          </p:cNvPr>
          <p:cNvSpPr/>
          <p:nvPr/>
        </p:nvSpPr>
        <p:spPr>
          <a:xfrm>
            <a:off x="1532586" y="2507087"/>
            <a:ext cx="2369712" cy="953036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2400" dirty="0" smtClean="0"/>
              <a:t>A)Yalnız I</a:t>
            </a:r>
          </a:p>
        </p:txBody>
      </p:sp>
      <p:sp>
        <p:nvSpPr>
          <p:cNvPr id="6" name="Dikdörtgen 5">
            <a:hlinkClick r:id="" action="ppaction://hlinkshowjump?jump=nextslide">
              <a:snd r:embed="rId3" name="voltage.wav"/>
            </a:hlinkClick>
          </p:cNvPr>
          <p:cNvSpPr/>
          <p:nvPr/>
        </p:nvSpPr>
        <p:spPr>
          <a:xfrm>
            <a:off x="1532586" y="4941194"/>
            <a:ext cx="2369712" cy="953036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2400" dirty="0" smtClean="0"/>
              <a:t>B)II ve III</a:t>
            </a:r>
            <a:endParaRPr lang="tr-TR" sz="2400" dirty="0"/>
          </a:p>
        </p:txBody>
      </p:sp>
      <p:sp>
        <p:nvSpPr>
          <p:cNvPr id="7" name="Dikdörtgen 6">
            <a:hlinkClick r:id="rId4" action="ppaction://hlinksldjump">
              <a:snd r:embed="rId5" name="applause.wav"/>
            </a:hlinkClick>
          </p:cNvPr>
          <p:cNvSpPr/>
          <p:nvPr/>
        </p:nvSpPr>
        <p:spPr>
          <a:xfrm>
            <a:off x="8120130" y="4941194"/>
            <a:ext cx="2369712" cy="953036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2400" smtClean="0"/>
              <a:t>D)I</a:t>
            </a:r>
            <a:r>
              <a:rPr lang="tr-TR" sz="2400" dirty="0" smtClean="0"/>
              <a:t>, II ve III</a:t>
            </a:r>
            <a:endParaRPr lang="tr-TR" sz="2400" dirty="0"/>
          </a:p>
        </p:txBody>
      </p:sp>
      <p:sp>
        <p:nvSpPr>
          <p:cNvPr id="8" name="Dikdörtgen 7">
            <a:hlinkClick r:id="" action="ppaction://hlinkshowjump?jump=nextslide">
              <a:snd r:embed="rId3" name="voltage.wav"/>
            </a:hlinkClick>
          </p:cNvPr>
          <p:cNvSpPr/>
          <p:nvPr/>
        </p:nvSpPr>
        <p:spPr>
          <a:xfrm>
            <a:off x="8120130" y="2507087"/>
            <a:ext cx="2369712" cy="953036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2400" dirty="0" smtClean="0"/>
              <a:t>C)I ve III</a:t>
            </a:r>
          </a:p>
        </p:txBody>
      </p:sp>
    </p:spTree>
    <p:extLst>
      <p:ext uri="{BB962C8B-B14F-4D97-AF65-F5344CB8AC3E}">
        <p14:creationId xmlns:p14="http://schemas.microsoft.com/office/powerpoint/2010/main" val="2823309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614411" y="1352281"/>
            <a:ext cx="6568225" cy="3953814"/>
          </a:xfrm>
          <a:prstGeom prst="ellipse">
            <a:avLst/>
          </a:prstGeom>
          <a:solidFill>
            <a:srgbClr val="FF0000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6600" b="1" dirty="0" smtClean="0"/>
              <a:t>Yanlış cevap</a:t>
            </a:r>
            <a:endParaRPr lang="tr-TR" sz="6600" b="1" dirty="0"/>
          </a:p>
        </p:txBody>
      </p:sp>
      <p:sp>
        <p:nvSpPr>
          <p:cNvPr id="5" name="Dikdörtgen 4">
            <a:hlinkClick r:id="" action="ppaction://hlinkshowjump?jump=previousslide">
              <a:snd r:embed="rId2" name="click.wav"/>
            </a:hlinkClick>
          </p:cNvPr>
          <p:cNvSpPr/>
          <p:nvPr/>
        </p:nvSpPr>
        <p:spPr>
          <a:xfrm>
            <a:off x="8800564" y="5002146"/>
            <a:ext cx="2421228" cy="123637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31750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/>
              <a:t>T</a:t>
            </a:r>
            <a:r>
              <a:rPr lang="tr-TR" sz="2400" b="1" dirty="0" smtClean="0"/>
              <a:t>ekrar deneyiniz</a:t>
            </a:r>
          </a:p>
        </p:txBody>
      </p:sp>
    </p:spTree>
    <p:extLst>
      <p:ext uri="{BB962C8B-B14F-4D97-AF65-F5344CB8AC3E}">
        <p14:creationId xmlns:p14="http://schemas.microsoft.com/office/powerpoint/2010/main" val="3954201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614411" y="1352281"/>
            <a:ext cx="6568225" cy="3953814"/>
          </a:xfrm>
          <a:prstGeom prst="ellipse">
            <a:avLst/>
          </a:prstGeom>
          <a:solidFill>
            <a:srgbClr val="00FF00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6600" b="1" dirty="0" smtClean="0"/>
              <a:t>Doğru cevap</a:t>
            </a:r>
            <a:endParaRPr lang="tr-TR" sz="6600" b="1" dirty="0"/>
          </a:p>
        </p:txBody>
      </p:sp>
      <p:sp>
        <p:nvSpPr>
          <p:cNvPr id="5" name="Dikdörtgen 4">
            <a:hlinkClick r:id="" action="ppaction://hlinkshowjump?jump=nextslide">
              <a:snd r:embed="rId2" name="click.wav"/>
            </a:hlinkClick>
          </p:cNvPr>
          <p:cNvSpPr/>
          <p:nvPr/>
        </p:nvSpPr>
        <p:spPr>
          <a:xfrm>
            <a:off x="8800564" y="5002146"/>
            <a:ext cx="2421228" cy="123637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31750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 smtClean="0"/>
              <a:t>Sonraki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16144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 descr="question mark smiling  ile ilgili görsel sonuc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11" y="39185"/>
            <a:ext cx="2266950" cy="2733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74560" y="1181524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tr-TR" sz="3600" u="sng" dirty="0" smtClean="0"/>
              <a:t/>
            </a:r>
            <a:br>
              <a:rPr lang="tr-TR" sz="3600" u="sng" dirty="0" smtClean="0"/>
            </a:br>
            <a:r>
              <a:rPr lang="tr-TR" sz="3600" u="sng" dirty="0" smtClean="0"/>
              <a:t>Soru </a:t>
            </a:r>
            <a:r>
              <a:rPr lang="tr-TR" sz="3600" u="sng" dirty="0"/>
              <a:t>8</a:t>
            </a:r>
            <a:r>
              <a:rPr lang="tr-TR" sz="3600" dirty="0"/>
              <a:t/>
            </a:r>
            <a:br>
              <a:rPr lang="tr-TR" sz="3600" dirty="0"/>
            </a:br>
            <a:r>
              <a:rPr lang="tr-TR" sz="3600" dirty="0" smtClean="0"/>
              <a:t>   İnsanda </a:t>
            </a:r>
            <a:r>
              <a:rPr lang="tr-TR" sz="3600" dirty="0"/>
              <a:t>solunumla enerji üretme olayının </a:t>
            </a:r>
            <a:r>
              <a:rPr lang="tr-TR" sz="3600" dirty="0" smtClean="0"/>
              <a:t>   gerçekleşmesi </a:t>
            </a:r>
            <a:r>
              <a:rPr lang="tr-TR" sz="3600" dirty="0"/>
              <a:t>için </a:t>
            </a:r>
            <a:r>
              <a:rPr lang="tr-TR" sz="3600" dirty="0" smtClean="0"/>
              <a:t>maddelerinden</a:t>
            </a:r>
            <a:br>
              <a:rPr lang="tr-TR" sz="3600" dirty="0" smtClean="0"/>
            </a:br>
            <a:r>
              <a:rPr lang="tr-TR" sz="3600" dirty="0" smtClean="0"/>
              <a:t> </a:t>
            </a:r>
            <a:r>
              <a:rPr lang="tr-TR" sz="3600" dirty="0"/>
              <a:t>hangileri gereklidir</a:t>
            </a:r>
            <a:r>
              <a:rPr lang="tr-TR" sz="3600" dirty="0" smtClean="0"/>
              <a:t>?</a:t>
            </a:r>
            <a:br>
              <a:rPr lang="tr-TR" sz="3600" dirty="0" smtClean="0"/>
            </a:br>
            <a:r>
              <a:rPr lang="tr-TR" sz="3600" dirty="0" smtClean="0"/>
              <a:t> I</a:t>
            </a:r>
            <a:r>
              <a:rPr lang="tr-TR" sz="3600" dirty="0"/>
              <a:t>. </a:t>
            </a:r>
            <a:r>
              <a:rPr lang="tr-TR" sz="3600" dirty="0" smtClean="0"/>
              <a:t>Besin </a:t>
            </a:r>
            <a:r>
              <a:rPr lang="tr-TR" sz="3600" dirty="0"/>
              <a:t/>
            </a:r>
            <a:br>
              <a:rPr lang="tr-TR" sz="3600" dirty="0"/>
            </a:br>
            <a:r>
              <a:rPr lang="tr-TR" sz="3600" dirty="0" smtClean="0"/>
              <a:t>                II</a:t>
            </a:r>
            <a:r>
              <a:rPr lang="tr-TR" sz="3600" dirty="0"/>
              <a:t>. Karbondioksit</a:t>
            </a:r>
            <a:br>
              <a:rPr lang="tr-TR" sz="3600" dirty="0"/>
            </a:br>
            <a:r>
              <a:rPr lang="tr-TR" sz="3600" dirty="0"/>
              <a:t> </a:t>
            </a:r>
            <a:r>
              <a:rPr lang="tr-TR" sz="3600" dirty="0" smtClean="0"/>
              <a:t>    III</a:t>
            </a:r>
            <a:r>
              <a:rPr lang="tr-TR" sz="3600" dirty="0"/>
              <a:t>. Oksijen</a:t>
            </a:r>
            <a:br>
              <a:rPr lang="tr-TR" sz="3600" dirty="0"/>
            </a:br>
            <a:endParaRPr lang="tr-TR" sz="3600" dirty="0"/>
          </a:p>
        </p:txBody>
      </p:sp>
      <p:sp>
        <p:nvSpPr>
          <p:cNvPr id="5" name="Dikdörtgen 4">
            <a:hlinkClick r:id="" action="ppaction://hlinkshowjump?jump=nextslide">
              <a:snd r:embed="rId3" name="voltage.wav"/>
            </a:hlinkClick>
          </p:cNvPr>
          <p:cNvSpPr/>
          <p:nvPr/>
        </p:nvSpPr>
        <p:spPr>
          <a:xfrm>
            <a:off x="1532586" y="2507087"/>
            <a:ext cx="2369712" cy="953036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2400" dirty="0"/>
              <a:t>A) Yalnız I	</a:t>
            </a:r>
          </a:p>
        </p:txBody>
      </p:sp>
      <p:sp>
        <p:nvSpPr>
          <p:cNvPr id="6" name="Dikdörtgen 5">
            <a:hlinkClick r:id="" action="ppaction://hlinkshowjump?jump=nextslide">
              <a:snd r:embed="rId3" name="voltage.wav"/>
            </a:hlinkClick>
          </p:cNvPr>
          <p:cNvSpPr/>
          <p:nvPr/>
        </p:nvSpPr>
        <p:spPr>
          <a:xfrm>
            <a:off x="1532586" y="4941194"/>
            <a:ext cx="2369712" cy="953036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2400" dirty="0" smtClean="0"/>
              <a:t>B) Yalnız III </a:t>
            </a:r>
          </a:p>
        </p:txBody>
      </p:sp>
      <p:sp>
        <p:nvSpPr>
          <p:cNvPr id="7" name="Dikdörtgen 6">
            <a:hlinkClick r:id="" action="ppaction://hlinkshowjump?jump=nextslide">
              <a:snd r:embed="rId3" name="voltage.wav"/>
            </a:hlinkClick>
          </p:cNvPr>
          <p:cNvSpPr/>
          <p:nvPr/>
        </p:nvSpPr>
        <p:spPr>
          <a:xfrm>
            <a:off x="8120130" y="4941194"/>
            <a:ext cx="2369712" cy="953036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2400" dirty="0" smtClean="0"/>
              <a:t>D) II ve IIII</a:t>
            </a:r>
            <a:endParaRPr lang="tr-TR" sz="2400" dirty="0"/>
          </a:p>
        </p:txBody>
      </p:sp>
      <p:sp>
        <p:nvSpPr>
          <p:cNvPr id="8" name="Dikdörtgen 7">
            <a:hlinkClick r:id="rId4" action="ppaction://hlinksldjump">
              <a:snd r:embed="rId5" name="applause.wav"/>
            </a:hlinkClick>
          </p:cNvPr>
          <p:cNvSpPr/>
          <p:nvPr/>
        </p:nvSpPr>
        <p:spPr>
          <a:xfrm>
            <a:off x="8120130" y="2507087"/>
            <a:ext cx="2369712" cy="953036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2400" dirty="0" smtClean="0"/>
              <a:t>C) I ve III</a:t>
            </a:r>
          </a:p>
        </p:txBody>
      </p:sp>
    </p:spTree>
    <p:extLst>
      <p:ext uri="{BB962C8B-B14F-4D97-AF65-F5344CB8AC3E}">
        <p14:creationId xmlns:p14="http://schemas.microsoft.com/office/powerpoint/2010/main" val="3821060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614411" y="1352281"/>
            <a:ext cx="6568225" cy="3953814"/>
          </a:xfrm>
          <a:prstGeom prst="ellipse">
            <a:avLst/>
          </a:prstGeom>
          <a:solidFill>
            <a:srgbClr val="FF0000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6600" b="1" dirty="0" smtClean="0"/>
              <a:t>Yanlış cevap</a:t>
            </a:r>
            <a:endParaRPr lang="tr-TR" sz="6600" b="1" dirty="0"/>
          </a:p>
        </p:txBody>
      </p:sp>
      <p:sp>
        <p:nvSpPr>
          <p:cNvPr id="5" name="Dikdörtgen 4">
            <a:hlinkClick r:id="" action="ppaction://hlinkshowjump?jump=previousslide">
              <a:snd r:embed="rId2" name="click.wav"/>
            </a:hlinkClick>
          </p:cNvPr>
          <p:cNvSpPr/>
          <p:nvPr/>
        </p:nvSpPr>
        <p:spPr>
          <a:xfrm>
            <a:off x="8800564" y="5002146"/>
            <a:ext cx="2421228" cy="123637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31750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/>
              <a:t>T</a:t>
            </a:r>
            <a:r>
              <a:rPr lang="tr-TR" sz="2400" b="1" dirty="0" smtClean="0"/>
              <a:t>ekrar deneyiniz</a:t>
            </a:r>
          </a:p>
        </p:txBody>
      </p:sp>
    </p:spTree>
    <p:extLst>
      <p:ext uri="{BB962C8B-B14F-4D97-AF65-F5344CB8AC3E}">
        <p14:creationId xmlns:p14="http://schemas.microsoft.com/office/powerpoint/2010/main" val="2973062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614411" y="1352281"/>
            <a:ext cx="6568225" cy="3953814"/>
          </a:xfrm>
          <a:prstGeom prst="ellipse">
            <a:avLst/>
          </a:prstGeom>
          <a:solidFill>
            <a:srgbClr val="00FF00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6600" b="1" dirty="0" smtClean="0"/>
              <a:t>Doğru cevap</a:t>
            </a:r>
            <a:endParaRPr lang="tr-TR" sz="6600" b="1" dirty="0"/>
          </a:p>
        </p:txBody>
      </p:sp>
      <p:sp>
        <p:nvSpPr>
          <p:cNvPr id="5" name="Dikdörtgen 4">
            <a:hlinkClick r:id="" action="ppaction://hlinkshowjump?jump=nextslide">
              <a:snd r:embed="rId2" name="click.wav"/>
            </a:hlinkClick>
          </p:cNvPr>
          <p:cNvSpPr/>
          <p:nvPr/>
        </p:nvSpPr>
        <p:spPr>
          <a:xfrm>
            <a:off x="8800564" y="5002146"/>
            <a:ext cx="2421228" cy="123637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31750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 smtClean="0"/>
              <a:t>Sonraki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967067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 descr="question mark smiling  ile ilgili görsel sonuc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11" y="39185"/>
            <a:ext cx="2266950" cy="2733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tr-TR" sz="3600" u="sng" dirty="0"/>
              <a:t>Soru </a:t>
            </a:r>
            <a:r>
              <a:rPr lang="tr-TR" sz="3600" u="sng" dirty="0" smtClean="0"/>
              <a:t>9</a:t>
            </a:r>
            <a:r>
              <a:rPr lang="tr-TR" sz="3600" dirty="0" smtClean="0"/>
              <a:t/>
            </a:r>
            <a:br>
              <a:rPr lang="tr-TR" sz="3600" dirty="0" smtClean="0"/>
            </a:br>
            <a:r>
              <a:rPr lang="tr-TR" sz="3600" dirty="0" smtClean="0"/>
              <a:t>Aşağıdakilerden </a:t>
            </a:r>
            <a:r>
              <a:rPr lang="tr-TR" sz="3600" dirty="0"/>
              <a:t>hangisi akciğerlerin sağlığını </a:t>
            </a:r>
            <a:r>
              <a:rPr lang="tr-TR" sz="3600" dirty="0" smtClean="0"/>
              <a:t/>
            </a:r>
            <a:br>
              <a:rPr lang="tr-TR" sz="3600" dirty="0" smtClean="0"/>
            </a:br>
            <a:r>
              <a:rPr lang="tr-TR" sz="3600" dirty="0" smtClean="0"/>
              <a:t>korumada </a:t>
            </a:r>
            <a:r>
              <a:rPr lang="tr-TR" sz="3600" dirty="0"/>
              <a:t>etkili değildir?</a:t>
            </a:r>
          </a:p>
        </p:txBody>
      </p:sp>
      <p:sp>
        <p:nvSpPr>
          <p:cNvPr id="5" name="Dikdörtgen 4">
            <a:hlinkClick r:id="" action="ppaction://hlinkshowjump?jump=nextslide">
              <a:snd r:embed="rId3" name="voltage.wav"/>
            </a:hlinkClick>
          </p:cNvPr>
          <p:cNvSpPr/>
          <p:nvPr/>
        </p:nvSpPr>
        <p:spPr>
          <a:xfrm>
            <a:off x="1532586" y="2507087"/>
            <a:ext cx="2936382" cy="953036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2400" dirty="0"/>
              <a:t>A) Tozlu ortamlarda </a:t>
            </a:r>
            <a:r>
              <a:rPr lang="tr-TR" sz="2400" dirty="0" smtClean="0"/>
              <a:t>kalmamak</a:t>
            </a:r>
            <a:endParaRPr lang="tr-TR" sz="2400" dirty="0"/>
          </a:p>
        </p:txBody>
      </p:sp>
      <p:sp>
        <p:nvSpPr>
          <p:cNvPr id="6" name="Dikdörtgen 5">
            <a:hlinkClick r:id="rId4" action="ppaction://hlinksldjump">
              <a:snd r:embed="rId5" name="applause.wav"/>
            </a:hlinkClick>
          </p:cNvPr>
          <p:cNvSpPr/>
          <p:nvPr/>
        </p:nvSpPr>
        <p:spPr>
          <a:xfrm>
            <a:off x="1532585" y="4941194"/>
            <a:ext cx="2936383" cy="953036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2400" dirty="0" smtClean="0"/>
              <a:t>B) Sıcak yemeklerden kaçınmak</a:t>
            </a:r>
            <a:endParaRPr lang="tr-TR" sz="2400" dirty="0"/>
          </a:p>
        </p:txBody>
      </p:sp>
      <p:sp>
        <p:nvSpPr>
          <p:cNvPr id="7" name="Dikdörtgen 6">
            <a:hlinkClick r:id="" action="ppaction://hlinkshowjump?jump=nextslide">
              <a:snd r:embed="rId3" name="voltage.wav"/>
            </a:hlinkClick>
          </p:cNvPr>
          <p:cNvSpPr/>
          <p:nvPr/>
        </p:nvSpPr>
        <p:spPr>
          <a:xfrm>
            <a:off x="7598535" y="4941194"/>
            <a:ext cx="2891307" cy="953036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2400" dirty="0" smtClean="0"/>
              <a:t>D) Terli iken soğuğa çıkmamak</a:t>
            </a:r>
            <a:endParaRPr lang="tr-TR" sz="2400" dirty="0"/>
          </a:p>
        </p:txBody>
      </p:sp>
      <p:sp>
        <p:nvSpPr>
          <p:cNvPr id="8" name="Dikdörtgen 7">
            <a:hlinkClick r:id="" action="ppaction://hlinkshowjump?jump=nextslide">
              <a:snd r:embed="rId3" name="voltage.wav"/>
            </a:hlinkClick>
          </p:cNvPr>
          <p:cNvSpPr/>
          <p:nvPr/>
        </p:nvSpPr>
        <p:spPr>
          <a:xfrm>
            <a:off x="7598535" y="2507087"/>
            <a:ext cx="2891307" cy="953036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2400" dirty="0"/>
              <a:t>C) Kapalı yerlerde fazla </a:t>
            </a:r>
            <a:r>
              <a:rPr lang="tr-TR" sz="2400" dirty="0" smtClean="0"/>
              <a:t>kalmamak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639056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614411" y="1352281"/>
            <a:ext cx="6568225" cy="3953814"/>
          </a:xfrm>
          <a:prstGeom prst="ellipse">
            <a:avLst/>
          </a:prstGeom>
          <a:solidFill>
            <a:srgbClr val="FF0000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6600" b="1" dirty="0" smtClean="0"/>
              <a:t>Yanlış cevap</a:t>
            </a:r>
            <a:endParaRPr lang="tr-TR" sz="6600" b="1" dirty="0"/>
          </a:p>
        </p:txBody>
      </p:sp>
      <p:sp>
        <p:nvSpPr>
          <p:cNvPr id="5" name="Dikdörtgen 4">
            <a:hlinkClick r:id="" action="ppaction://hlinkshowjump?jump=previousslide">
              <a:snd r:embed="rId2" name="click.wav"/>
            </a:hlinkClick>
          </p:cNvPr>
          <p:cNvSpPr/>
          <p:nvPr/>
        </p:nvSpPr>
        <p:spPr>
          <a:xfrm>
            <a:off x="8800564" y="5002146"/>
            <a:ext cx="2421228" cy="123637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31750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/>
              <a:t>T</a:t>
            </a:r>
            <a:r>
              <a:rPr lang="tr-TR" sz="2400" b="1" dirty="0" smtClean="0"/>
              <a:t>ekrar deneyiniz</a:t>
            </a:r>
          </a:p>
        </p:txBody>
      </p:sp>
    </p:spTree>
    <p:extLst>
      <p:ext uri="{BB962C8B-B14F-4D97-AF65-F5344CB8AC3E}">
        <p14:creationId xmlns:p14="http://schemas.microsoft.com/office/powerpoint/2010/main" val="371969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614411" y="1352281"/>
            <a:ext cx="6568225" cy="3953814"/>
          </a:xfrm>
          <a:prstGeom prst="ellipse">
            <a:avLst/>
          </a:prstGeom>
          <a:solidFill>
            <a:srgbClr val="00FF00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6600" b="1" dirty="0" smtClean="0"/>
              <a:t>Doğru cevap</a:t>
            </a:r>
            <a:endParaRPr lang="tr-TR" sz="6600" b="1" dirty="0"/>
          </a:p>
        </p:txBody>
      </p:sp>
      <p:sp>
        <p:nvSpPr>
          <p:cNvPr id="5" name="Dikdörtgen 4">
            <a:hlinkClick r:id="" action="ppaction://hlinkshowjump?jump=nextslide">
              <a:snd r:embed="rId2" name="click.wav"/>
            </a:hlinkClick>
          </p:cNvPr>
          <p:cNvSpPr/>
          <p:nvPr/>
        </p:nvSpPr>
        <p:spPr>
          <a:xfrm>
            <a:off x="8800564" y="5002146"/>
            <a:ext cx="2421228" cy="123637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31750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 smtClean="0"/>
              <a:t>Sonraki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937411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4" descr="question mark smiling  ile ilgili görsel sonuc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11" y="39185"/>
            <a:ext cx="2266950" cy="2733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tr-TR" sz="3600" u="sng" dirty="0" smtClean="0"/>
              <a:t>Soru 10</a:t>
            </a:r>
            <a:r>
              <a:rPr lang="tr-TR" sz="3600" dirty="0" smtClean="0"/>
              <a:t/>
            </a:r>
            <a:br>
              <a:rPr lang="tr-TR" sz="3600" dirty="0" smtClean="0"/>
            </a:br>
            <a:r>
              <a:rPr lang="tr-TR" sz="3600" dirty="0" smtClean="0"/>
              <a:t>   Gırtlak aşağıdaki durumların hangisinde soluk borusunu kapatır?</a:t>
            </a:r>
            <a:endParaRPr lang="tr-TR" sz="3600" dirty="0"/>
          </a:p>
        </p:txBody>
      </p:sp>
      <p:sp>
        <p:nvSpPr>
          <p:cNvPr id="5" name="Dikdörtgen 4">
            <a:hlinkClick r:id="" action="ppaction://hlinkshowjump?jump=nextslide">
              <a:snd r:embed="rId3" name="voltage.wav"/>
            </a:hlinkClick>
          </p:cNvPr>
          <p:cNvSpPr/>
          <p:nvPr/>
        </p:nvSpPr>
        <p:spPr>
          <a:xfrm>
            <a:off x="1532585" y="2507087"/>
            <a:ext cx="3490176" cy="953036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2400" dirty="0"/>
              <a:t>A) Akciğerlere hava girdiği </a:t>
            </a:r>
            <a:r>
              <a:rPr lang="tr-TR" sz="2400" dirty="0" smtClean="0"/>
              <a:t>zaman</a:t>
            </a:r>
            <a:endParaRPr lang="tr-TR" sz="2400" dirty="0"/>
          </a:p>
        </p:txBody>
      </p:sp>
      <p:sp>
        <p:nvSpPr>
          <p:cNvPr id="6" name="Dikdörtgen 5">
            <a:hlinkClick r:id="" action="ppaction://hlinkshowjump?jump=nextslide">
              <a:snd r:embed="rId3" name="voltage.wav"/>
            </a:hlinkClick>
          </p:cNvPr>
          <p:cNvSpPr/>
          <p:nvPr/>
        </p:nvSpPr>
        <p:spPr>
          <a:xfrm>
            <a:off x="1532585" y="4941194"/>
            <a:ext cx="3490175" cy="953036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2400" dirty="0" smtClean="0"/>
              <a:t>B) Akciğerlerin hacmi daraldığı zaman </a:t>
            </a:r>
            <a:endParaRPr lang="tr-TR" sz="2400" dirty="0"/>
          </a:p>
        </p:txBody>
      </p:sp>
      <p:sp>
        <p:nvSpPr>
          <p:cNvPr id="7" name="Dikdörtgen 6">
            <a:hlinkClick r:id="" action="ppaction://hlinkshowjump?jump=nextslide">
              <a:snd r:embed="rId3" name="voltage.wav"/>
            </a:hlinkClick>
          </p:cNvPr>
          <p:cNvSpPr/>
          <p:nvPr/>
        </p:nvSpPr>
        <p:spPr>
          <a:xfrm>
            <a:off x="7212169" y="4941194"/>
            <a:ext cx="3277673" cy="953036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2400" dirty="0" smtClean="0"/>
              <a:t>D) Akciğerlerin hacmi genişlediği zaman</a:t>
            </a:r>
            <a:endParaRPr lang="tr-TR" sz="2400" dirty="0"/>
          </a:p>
        </p:txBody>
      </p:sp>
      <p:sp>
        <p:nvSpPr>
          <p:cNvPr id="8" name="Dikdörtgen 7">
            <a:hlinkClick r:id="rId4" action="ppaction://hlinksldjump">
              <a:snd r:embed="rId5" name="applause.wav"/>
            </a:hlinkClick>
          </p:cNvPr>
          <p:cNvSpPr/>
          <p:nvPr/>
        </p:nvSpPr>
        <p:spPr>
          <a:xfrm>
            <a:off x="7212169" y="2507087"/>
            <a:ext cx="3277673" cy="953036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2400" dirty="0"/>
              <a:t>C) Besin yutulduğu </a:t>
            </a:r>
            <a:r>
              <a:rPr lang="tr-TR" sz="2400" dirty="0" smtClean="0"/>
              <a:t>anda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379381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614411" y="1352281"/>
            <a:ext cx="6568225" cy="3953814"/>
          </a:xfrm>
          <a:prstGeom prst="ellipse">
            <a:avLst/>
          </a:prstGeom>
          <a:solidFill>
            <a:srgbClr val="FF0000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6600" b="1" dirty="0" smtClean="0"/>
              <a:t>Yanlış cevap</a:t>
            </a:r>
            <a:endParaRPr lang="tr-TR" sz="6600" b="1" dirty="0"/>
          </a:p>
        </p:txBody>
      </p:sp>
      <p:sp>
        <p:nvSpPr>
          <p:cNvPr id="5" name="Dikdörtgen 4">
            <a:hlinkClick r:id="" action="ppaction://hlinkshowjump?jump=previousslide">
              <a:snd r:embed="rId2" name="click.wav"/>
            </a:hlinkClick>
          </p:cNvPr>
          <p:cNvSpPr/>
          <p:nvPr/>
        </p:nvSpPr>
        <p:spPr>
          <a:xfrm>
            <a:off x="8800564" y="5002146"/>
            <a:ext cx="2421228" cy="123637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31750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/>
              <a:t>T</a:t>
            </a:r>
            <a:r>
              <a:rPr lang="tr-TR" sz="2400" b="1" dirty="0" smtClean="0"/>
              <a:t>ekrar deneyiniz</a:t>
            </a:r>
          </a:p>
        </p:txBody>
      </p:sp>
    </p:spTree>
    <p:extLst>
      <p:ext uri="{BB962C8B-B14F-4D97-AF65-F5344CB8AC3E}">
        <p14:creationId xmlns:p14="http://schemas.microsoft.com/office/powerpoint/2010/main" val="315216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614411" y="1352281"/>
            <a:ext cx="6568225" cy="3953814"/>
          </a:xfrm>
          <a:prstGeom prst="ellipse">
            <a:avLst/>
          </a:prstGeom>
          <a:solidFill>
            <a:srgbClr val="FF0000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6600" b="1" dirty="0" smtClean="0"/>
              <a:t>Yanlış cevap</a:t>
            </a:r>
            <a:endParaRPr lang="tr-TR" sz="6600" b="1" dirty="0"/>
          </a:p>
        </p:txBody>
      </p:sp>
      <p:sp>
        <p:nvSpPr>
          <p:cNvPr id="5" name="Dikdörtgen 4">
            <a:hlinkClick r:id="" action="ppaction://hlinkshowjump?jump=previousslide">
              <a:snd r:embed="rId2" name="click.wav"/>
            </a:hlinkClick>
          </p:cNvPr>
          <p:cNvSpPr/>
          <p:nvPr/>
        </p:nvSpPr>
        <p:spPr>
          <a:xfrm>
            <a:off x="8800564" y="5002146"/>
            <a:ext cx="2421228" cy="123637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31750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/>
              <a:t>T</a:t>
            </a:r>
            <a:r>
              <a:rPr lang="tr-TR" sz="2400" b="1" dirty="0" smtClean="0"/>
              <a:t>ekrar deneyiniz</a:t>
            </a:r>
          </a:p>
        </p:txBody>
      </p:sp>
    </p:spTree>
    <p:extLst>
      <p:ext uri="{BB962C8B-B14F-4D97-AF65-F5344CB8AC3E}">
        <p14:creationId xmlns:p14="http://schemas.microsoft.com/office/powerpoint/2010/main" val="1412563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614411" y="1352281"/>
            <a:ext cx="6568225" cy="3953814"/>
          </a:xfrm>
          <a:prstGeom prst="ellipse">
            <a:avLst/>
          </a:prstGeom>
          <a:solidFill>
            <a:srgbClr val="00FF00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6600" b="1" dirty="0" smtClean="0"/>
              <a:t>Doğru cevap</a:t>
            </a:r>
            <a:endParaRPr lang="tr-TR" sz="6600" b="1" dirty="0"/>
          </a:p>
        </p:txBody>
      </p:sp>
      <p:sp>
        <p:nvSpPr>
          <p:cNvPr id="5" name="Dikdörtgen 4">
            <a:hlinkClick r:id="" action="ppaction://hlinkshowjump?jump=nextslide">
              <a:snd r:embed="rId2" name="click.wav"/>
            </a:hlinkClick>
          </p:cNvPr>
          <p:cNvSpPr/>
          <p:nvPr/>
        </p:nvSpPr>
        <p:spPr>
          <a:xfrm>
            <a:off x="8800564" y="5002146"/>
            <a:ext cx="2421228" cy="123637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31750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 smtClean="0"/>
              <a:t>Oyun bitti</a:t>
            </a:r>
          </a:p>
        </p:txBody>
      </p:sp>
    </p:spTree>
    <p:extLst>
      <p:ext uri="{BB962C8B-B14F-4D97-AF65-F5344CB8AC3E}">
        <p14:creationId xmlns:p14="http://schemas.microsoft.com/office/powerpoint/2010/main" val="1840845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Resi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" y="335280"/>
            <a:ext cx="7073390" cy="5753024"/>
          </a:xfrm>
          <a:prstGeom prst="rect">
            <a:avLst/>
          </a:prstGeom>
        </p:spPr>
      </p:pic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791048" y="4194710"/>
            <a:ext cx="5187592" cy="1325563"/>
          </a:xfrm>
        </p:spPr>
        <p:txBody>
          <a:bodyPr>
            <a:no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 prst="angle"/>
            </a:sp3d>
          </a:bodyPr>
          <a:lstStyle/>
          <a:p>
            <a:r>
              <a:rPr lang="tr-TR" sz="9600" b="1" dirty="0" smtClean="0">
                <a:ln/>
                <a:solidFill>
                  <a:schemeClr val="accent4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Tebrikler!!</a:t>
            </a:r>
            <a:endParaRPr lang="tr-TR" sz="9600" b="1" dirty="0">
              <a:ln/>
              <a:solidFill>
                <a:schemeClr val="accent4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</a:endParaRPr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9128" y="335280"/>
            <a:ext cx="5309512" cy="2712720"/>
          </a:xfrm>
          <a:prstGeom prst="rect">
            <a:avLst/>
          </a:prstGeom>
        </p:spPr>
      </p:pic>
      <p:sp>
        <p:nvSpPr>
          <p:cNvPr id="8" name="Dikdörtgen 7">
            <a:hlinkClick r:id="" action="ppaction://hlinkshowjump?jump=nextslide">
              <a:snd r:embed="rId4" name="click.wav"/>
            </a:hlinkClick>
          </p:cNvPr>
          <p:cNvSpPr/>
          <p:nvPr/>
        </p:nvSpPr>
        <p:spPr>
          <a:xfrm>
            <a:off x="7708435" y="5758191"/>
            <a:ext cx="4071012" cy="66022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 smtClean="0">
                <a:solidFill>
                  <a:srgbClr val="FF0000"/>
                </a:solidFill>
              </a:rPr>
              <a:t>Cevapları kontrol etmek için </a:t>
            </a:r>
            <a:r>
              <a:rPr lang="tr-TR" b="1" dirty="0">
                <a:solidFill>
                  <a:srgbClr val="FF0000"/>
                </a:solidFill>
              </a:rPr>
              <a:t>tıklayınız</a:t>
            </a:r>
            <a:r>
              <a:rPr lang="tr-TR" b="1" dirty="0" smtClean="0">
                <a:solidFill>
                  <a:srgbClr val="FF0000"/>
                </a:solidFill>
              </a:rPr>
              <a:t>…</a:t>
            </a:r>
            <a:endParaRPr lang="tr-T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3742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461716" y="695459"/>
            <a:ext cx="2755006" cy="59629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u="sng" dirty="0" smtClean="0"/>
              <a:t>Yanıtlar</a:t>
            </a:r>
          </a:p>
          <a:p>
            <a:pPr marL="514350" indent="-514350">
              <a:buFont typeface="+mj-lt"/>
              <a:buAutoNum type="arabicParenR"/>
            </a:pPr>
            <a:r>
              <a:rPr lang="tr-TR" dirty="0" smtClean="0"/>
              <a:t>B   </a:t>
            </a:r>
          </a:p>
          <a:p>
            <a:pPr marL="514350" indent="-514350">
              <a:buFont typeface="+mj-lt"/>
              <a:buAutoNum type="arabicParenR"/>
            </a:pPr>
            <a:r>
              <a:rPr lang="tr-TR" dirty="0" smtClean="0"/>
              <a:t>C   </a:t>
            </a:r>
          </a:p>
          <a:p>
            <a:pPr marL="514350" indent="-514350">
              <a:buFont typeface="+mj-lt"/>
              <a:buAutoNum type="arabicParenR"/>
            </a:pPr>
            <a:r>
              <a:rPr lang="tr-TR" dirty="0" smtClean="0"/>
              <a:t>C  </a:t>
            </a:r>
          </a:p>
          <a:p>
            <a:pPr marL="514350" indent="-514350">
              <a:buFont typeface="+mj-lt"/>
              <a:buAutoNum type="arabicParenR"/>
            </a:pPr>
            <a:r>
              <a:rPr lang="tr-TR" dirty="0" smtClean="0"/>
              <a:t>D  </a:t>
            </a:r>
          </a:p>
          <a:p>
            <a:pPr marL="514350" indent="-514350">
              <a:buFont typeface="+mj-lt"/>
              <a:buAutoNum type="arabicParenR"/>
            </a:pPr>
            <a:r>
              <a:rPr lang="tr-TR" dirty="0" smtClean="0"/>
              <a:t>A </a:t>
            </a:r>
          </a:p>
          <a:p>
            <a:pPr marL="514350" indent="-514350">
              <a:buFont typeface="+mj-lt"/>
              <a:buAutoNum type="arabicParenR"/>
            </a:pPr>
            <a:r>
              <a:rPr lang="tr-TR" dirty="0" smtClean="0"/>
              <a:t>A  </a:t>
            </a:r>
          </a:p>
          <a:p>
            <a:pPr marL="514350" indent="-514350">
              <a:buFont typeface="+mj-lt"/>
              <a:buAutoNum type="arabicParenR"/>
            </a:pPr>
            <a:r>
              <a:rPr lang="tr-TR" dirty="0" smtClean="0"/>
              <a:t>D  </a:t>
            </a:r>
          </a:p>
          <a:p>
            <a:pPr marL="514350" indent="-514350">
              <a:buFont typeface="+mj-lt"/>
              <a:buAutoNum type="arabicParenR"/>
            </a:pPr>
            <a:r>
              <a:rPr lang="tr-TR" dirty="0" smtClean="0"/>
              <a:t>C  </a:t>
            </a:r>
          </a:p>
          <a:p>
            <a:pPr marL="514350" indent="-514350">
              <a:buFont typeface="+mj-lt"/>
              <a:buAutoNum type="arabicParenR"/>
            </a:pPr>
            <a:r>
              <a:rPr lang="tr-TR" dirty="0" smtClean="0"/>
              <a:t>B</a:t>
            </a:r>
          </a:p>
          <a:p>
            <a:pPr marL="514350" indent="-514350">
              <a:buFont typeface="+mj-lt"/>
              <a:buAutoNum type="arabicParenR"/>
            </a:pPr>
            <a:r>
              <a:rPr lang="tr-TR" dirty="0" smtClean="0"/>
              <a:t>C</a:t>
            </a:r>
            <a:endParaRPr lang="tr-TR" dirty="0"/>
          </a:p>
          <a:p>
            <a:pPr marL="514350" indent="-514350">
              <a:buFont typeface="+mj-lt"/>
              <a:buAutoNum type="arabicParenR"/>
            </a:pPr>
            <a:endParaRPr lang="tr-TR" dirty="0"/>
          </a:p>
        </p:txBody>
      </p:sp>
      <p:sp>
        <p:nvSpPr>
          <p:cNvPr id="4" name="Dikdörtgen 3">
            <a:hlinkClick r:id="" action="ppaction://hlinkshowjump?jump=endshow">
              <a:snd r:embed="rId2" name="click.wav"/>
            </a:hlinkClick>
          </p:cNvPr>
          <p:cNvSpPr/>
          <p:nvPr/>
        </p:nvSpPr>
        <p:spPr>
          <a:xfrm>
            <a:off x="8615965" y="4958366"/>
            <a:ext cx="2640169" cy="1004553"/>
          </a:xfrm>
          <a:prstGeom prst="rect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tr-TR" sz="4400" b="1" dirty="0" smtClean="0">
                <a:ln/>
                <a:solidFill>
                  <a:srgbClr val="FFC000"/>
                </a:solidFill>
              </a:rPr>
              <a:t>Oyun bitti </a:t>
            </a:r>
            <a:endParaRPr lang="tr-TR" sz="4400" b="1" dirty="0">
              <a:ln/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474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614411" y="1352281"/>
            <a:ext cx="6568225" cy="3953814"/>
          </a:xfrm>
          <a:prstGeom prst="ellipse">
            <a:avLst/>
          </a:prstGeom>
          <a:solidFill>
            <a:srgbClr val="00FF00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6600" b="1" dirty="0" smtClean="0"/>
              <a:t>Doğru cevap</a:t>
            </a:r>
            <a:endParaRPr lang="tr-TR" sz="6600" b="1" dirty="0"/>
          </a:p>
        </p:txBody>
      </p:sp>
      <p:sp>
        <p:nvSpPr>
          <p:cNvPr id="5" name="Dikdörtgen 4">
            <a:hlinkClick r:id="" action="ppaction://hlinkshowjump?jump=nextslide">
              <a:snd r:embed="rId2" name="click.wav"/>
            </a:hlinkClick>
          </p:cNvPr>
          <p:cNvSpPr/>
          <p:nvPr/>
        </p:nvSpPr>
        <p:spPr>
          <a:xfrm>
            <a:off x="8800564" y="5002146"/>
            <a:ext cx="2421228" cy="123637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31750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 smtClean="0"/>
              <a:t>Sonraki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733641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question mark smiling  ile ilgili görsel sonuc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11" y="39185"/>
            <a:ext cx="2266950" cy="2733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tr-TR" sz="3600" u="sng" dirty="0" smtClean="0"/>
              <a:t>Soru 2</a:t>
            </a:r>
            <a:r>
              <a:rPr lang="tr-TR" sz="3600" dirty="0"/>
              <a:t/>
            </a:r>
            <a:br>
              <a:rPr lang="tr-TR" sz="3600" dirty="0"/>
            </a:br>
            <a:r>
              <a:rPr lang="tr-TR" sz="3600" dirty="0"/>
              <a:t>Akciğerler de gaz alış-verişi nerede gerçekleşir?</a:t>
            </a:r>
          </a:p>
        </p:txBody>
      </p:sp>
      <p:sp>
        <p:nvSpPr>
          <p:cNvPr id="5" name="Dikdörtgen 4">
            <a:hlinkClick r:id="" action="ppaction://hlinkshowjump?jump=nextslide">
              <a:snd r:embed="rId3" name="voltage.wav"/>
            </a:hlinkClick>
          </p:cNvPr>
          <p:cNvSpPr/>
          <p:nvPr/>
        </p:nvSpPr>
        <p:spPr>
          <a:xfrm>
            <a:off x="1532586" y="2507087"/>
            <a:ext cx="2369712" cy="953036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2400" dirty="0" smtClean="0"/>
              <a:t>A) </a:t>
            </a:r>
            <a:r>
              <a:rPr lang="tr-TR" sz="2400" dirty="0" err="1"/>
              <a:t>B</a:t>
            </a:r>
            <a:r>
              <a:rPr lang="tr-TR" sz="2400" dirty="0" err="1" smtClean="0"/>
              <a:t>ronşcuklar</a:t>
            </a:r>
            <a:endParaRPr lang="tr-TR" sz="2400" dirty="0"/>
          </a:p>
        </p:txBody>
      </p:sp>
      <p:sp>
        <p:nvSpPr>
          <p:cNvPr id="6" name="Dikdörtgen 5">
            <a:hlinkClick r:id="" action="ppaction://hlinkshowjump?jump=nextslide">
              <a:snd r:embed="rId3" name="voltage.wav"/>
            </a:hlinkClick>
          </p:cNvPr>
          <p:cNvSpPr/>
          <p:nvPr/>
        </p:nvSpPr>
        <p:spPr>
          <a:xfrm>
            <a:off x="1532586" y="4941194"/>
            <a:ext cx="2369712" cy="953036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2400" dirty="0" smtClean="0"/>
              <a:t>B) Bronşlarda	</a:t>
            </a:r>
          </a:p>
        </p:txBody>
      </p:sp>
      <p:sp>
        <p:nvSpPr>
          <p:cNvPr id="7" name="Dikdörtgen 6">
            <a:hlinkClick r:id="" action="ppaction://hlinkshowjump?jump=nextslide">
              <a:snd r:embed="rId3" name="voltage.wav"/>
            </a:hlinkClick>
          </p:cNvPr>
          <p:cNvSpPr/>
          <p:nvPr/>
        </p:nvSpPr>
        <p:spPr>
          <a:xfrm>
            <a:off x="8120130" y="4941194"/>
            <a:ext cx="2369712" cy="953036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2400" dirty="0" smtClean="0"/>
              <a:t>D) Soluk borusunda</a:t>
            </a:r>
            <a:endParaRPr lang="tr-TR" sz="2400" dirty="0"/>
          </a:p>
        </p:txBody>
      </p:sp>
      <p:sp>
        <p:nvSpPr>
          <p:cNvPr id="8" name="Dikdörtgen 7">
            <a:hlinkClick r:id="rId4" action="ppaction://hlinksldjump">
              <a:snd r:embed="rId5" name="applause.wav"/>
            </a:hlinkClick>
          </p:cNvPr>
          <p:cNvSpPr/>
          <p:nvPr/>
        </p:nvSpPr>
        <p:spPr>
          <a:xfrm>
            <a:off x="8120130" y="2507087"/>
            <a:ext cx="2369712" cy="953036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2400" dirty="0" smtClean="0"/>
              <a:t>C) Alveollerde	</a:t>
            </a:r>
          </a:p>
        </p:txBody>
      </p:sp>
    </p:spTree>
    <p:extLst>
      <p:ext uri="{BB962C8B-B14F-4D97-AF65-F5344CB8AC3E}">
        <p14:creationId xmlns:p14="http://schemas.microsoft.com/office/powerpoint/2010/main" val="1695192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614411" y="1352281"/>
            <a:ext cx="6568225" cy="3953814"/>
          </a:xfrm>
          <a:prstGeom prst="ellipse">
            <a:avLst/>
          </a:prstGeom>
          <a:solidFill>
            <a:srgbClr val="FF0000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6600" b="1" dirty="0" smtClean="0"/>
              <a:t>Yanlış cevap</a:t>
            </a:r>
            <a:endParaRPr lang="tr-TR" sz="6600" b="1" dirty="0"/>
          </a:p>
        </p:txBody>
      </p:sp>
      <p:sp>
        <p:nvSpPr>
          <p:cNvPr id="5" name="Dikdörtgen 4">
            <a:hlinkClick r:id="" action="ppaction://hlinkshowjump?jump=previousslide">
              <a:snd r:embed="rId2" name="click.wav"/>
            </a:hlinkClick>
          </p:cNvPr>
          <p:cNvSpPr/>
          <p:nvPr/>
        </p:nvSpPr>
        <p:spPr>
          <a:xfrm>
            <a:off x="8800564" y="5002146"/>
            <a:ext cx="2421228" cy="123637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31750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/>
              <a:t>T</a:t>
            </a:r>
            <a:r>
              <a:rPr lang="tr-TR" sz="2400" b="1" dirty="0" smtClean="0"/>
              <a:t>ekrar deneyiniz</a:t>
            </a:r>
          </a:p>
        </p:txBody>
      </p:sp>
    </p:spTree>
    <p:extLst>
      <p:ext uri="{BB962C8B-B14F-4D97-AF65-F5344CB8AC3E}">
        <p14:creationId xmlns:p14="http://schemas.microsoft.com/office/powerpoint/2010/main" val="4027055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614411" y="1352281"/>
            <a:ext cx="6568225" cy="3953814"/>
          </a:xfrm>
          <a:prstGeom prst="ellipse">
            <a:avLst/>
          </a:prstGeom>
          <a:solidFill>
            <a:srgbClr val="00FF00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6600" b="1" dirty="0" smtClean="0"/>
              <a:t>Doğru cevap</a:t>
            </a:r>
            <a:endParaRPr lang="tr-TR" sz="6600" b="1" dirty="0"/>
          </a:p>
        </p:txBody>
      </p:sp>
      <p:sp>
        <p:nvSpPr>
          <p:cNvPr id="5" name="Dikdörtgen 4">
            <a:hlinkClick r:id="" action="ppaction://hlinkshowjump?jump=nextslide">
              <a:snd r:embed="rId2" name="click.wav"/>
            </a:hlinkClick>
          </p:cNvPr>
          <p:cNvSpPr/>
          <p:nvPr/>
        </p:nvSpPr>
        <p:spPr>
          <a:xfrm>
            <a:off x="8800564" y="5002146"/>
            <a:ext cx="2421228" cy="123637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31750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 smtClean="0"/>
              <a:t>Sonraki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19357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4" descr="question mark smiling  ile ilgili görsel sonuc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11" y="39185"/>
            <a:ext cx="2266950" cy="2733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tr-TR" sz="3600" u="sng" dirty="0"/>
              <a:t>Soru 3</a:t>
            </a:r>
            <a:r>
              <a:rPr lang="tr-TR" sz="3600" dirty="0"/>
              <a:t/>
            </a:r>
            <a:br>
              <a:rPr lang="tr-TR" sz="3600" dirty="0"/>
            </a:br>
            <a:r>
              <a:rPr lang="tr-TR" sz="3600" dirty="0"/>
              <a:t>Aşağıdakilerden hangisi soluk alıp vermeyi </a:t>
            </a:r>
            <a:r>
              <a:rPr lang="tr-TR" sz="3600" dirty="0" smtClean="0"/>
              <a:t/>
            </a:r>
            <a:br>
              <a:rPr lang="tr-TR" sz="3600" dirty="0" smtClean="0"/>
            </a:br>
            <a:r>
              <a:rPr lang="tr-TR" sz="3600" dirty="0" smtClean="0"/>
              <a:t>hızlandırmaz</a:t>
            </a:r>
            <a:r>
              <a:rPr lang="tr-TR" sz="3600" dirty="0"/>
              <a:t>?</a:t>
            </a:r>
          </a:p>
        </p:txBody>
      </p:sp>
      <p:sp>
        <p:nvSpPr>
          <p:cNvPr id="5" name="Dikdörtgen 4">
            <a:hlinkClick r:id="" action="ppaction://hlinkshowjump?jump=nextslide">
              <a:snd r:embed="rId3" name="voltage.wav"/>
            </a:hlinkClick>
          </p:cNvPr>
          <p:cNvSpPr/>
          <p:nvPr/>
        </p:nvSpPr>
        <p:spPr>
          <a:xfrm>
            <a:off x="1532586" y="2507087"/>
            <a:ext cx="2369712" cy="953036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2400" dirty="0"/>
              <a:t>A) Dağa </a:t>
            </a:r>
            <a:r>
              <a:rPr lang="tr-TR" sz="2400" dirty="0" smtClean="0"/>
              <a:t>tırmanmak</a:t>
            </a:r>
            <a:endParaRPr lang="tr-TR" sz="2400" dirty="0"/>
          </a:p>
        </p:txBody>
      </p:sp>
      <p:sp>
        <p:nvSpPr>
          <p:cNvPr id="6" name="Dikdörtgen 5">
            <a:hlinkClick r:id="" action="ppaction://hlinkshowjump?jump=nextslide">
              <a:snd r:embed="rId3" name="voltage.wav"/>
            </a:hlinkClick>
          </p:cNvPr>
          <p:cNvSpPr/>
          <p:nvPr/>
        </p:nvSpPr>
        <p:spPr>
          <a:xfrm>
            <a:off x="1532586" y="4941194"/>
            <a:ext cx="2369712" cy="953036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2400" dirty="0" smtClean="0"/>
              <a:t>B) Paraşütle uçaktan atlamak</a:t>
            </a:r>
          </a:p>
        </p:txBody>
      </p:sp>
      <p:sp>
        <p:nvSpPr>
          <p:cNvPr id="7" name="Dikdörtgen 6">
            <a:hlinkClick r:id="" action="ppaction://hlinkshowjump?jump=nextslide">
              <a:snd r:embed="rId3" name="voltage.wav"/>
            </a:hlinkClick>
          </p:cNvPr>
          <p:cNvSpPr/>
          <p:nvPr/>
        </p:nvSpPr>
        <p:spPr>
          <a:xfrm>
            <a:off x="8120130" y="4941194"/>
            <a:ext cx="2369712" cy="953036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2400" dirty="0" smtClean="0"/>
              <a:t>D) Koşmak</a:t>
            </a:r>
            <a:endParaRPr lang="tr-TR" sz="2400" dirty="0"/>
          </a:p>
        </p:txBody>
      </p:sp>
      <p:sp>
        <p:nvSpPr>
          <p:cNvPr id="8" name="Dikdörtgen 7">
            <a:hlinkClick r:id="rId4" action="ppaction://hlinksldjump">
              <a:snd r:embed="rId5" name="applause.wav"/>
            </a:hlinkClick>
          </p:cNvPr>
          <p:cNvSpPr/>
          <p:nvPr/>
        </p:nvSpPr>
        <p:spPr>
          <a:xfrm>
            <a:off x="8120130" y="2507087"/>
            <a:ext cx="2369712" cy="953036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2400" dirty="0" smtClean="0"/>
              <a:t>C) Akşam saat 22.30'da uyumak</a:t>
            </a:r>
          </a:p>
        </p:txBody>
      </p:sp>
    </p:spTree>
    <p:extLst>
      <p:ext uri="{BB962C8B-B14F-4D97-AF65-F5344CB8AC3E}">
        <p14:creationId xmlns:p14="http://schemas.microsoft.com/office/powerpoint/2010/main" val="3309008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614411" y="1352281"/>
            <a:ext cx="6568225" cy="3953814"/>
          </a:xfrm>
          <a:prstGeom prst="ellipse">
            <a:avLst/>
          </a:prstGeom>
          <a:solidFill>
            <a:srgbClr val="FF0000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6600" b="1" dirty="0" smtClean="0"/>
              <a:t>Yanlış cevap</a:t>
            </a:r>
            <a:endParaRPr lang="tr-TR" sz="6600" b="1" dirty="0"/>
          </a:p>
        </p:txBody>
      </p:sp>
      <p:sp>
        <p:nvSpPr>
          <p:cNvPr id="5" name="Dikdörtgen 4">
            <a:hlinkClick r:id="" action="ppaction://hlinkshowjump?jump=previousslide">
              <a:snd r:embed="rId2" name="click.wav"/>
            </a:hlinkClick>
          </p:cNvPr>
          <p:cNvSpPr/>
          <p:nvPr/>
        </p:nvSpPr>
        <p:spPr>
          <a:xfrm>
            <a:off x="8800564" y="5002146"/>
            <a:ext cx="2421228" cy="123637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31750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/>
              <a:t>T</a:t>
            </a:r>
            <a:r>
              <a:rPr lang="tr-TR" sz="2400" b="1" dirty="0" smtClean="0"/>
              <a:t>ekrar deneyiniz</a:t>
            </a:r>
          </a:p>
        </p:txBody>
      </p:sp>
    </p:spTree>
    <p:extLst>
      <p:ext uri="{BB962C8B-B14F-4D97-AF65-F5344CB8AC3E}">
        <p14:creationId xmlns:p14="http://schemas.microsoft.com/office/powerpoint/2010/main" val="2288036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814</TotalTime>
  <Words>307</Words>
  <Application>Microsoft Office PowerPoint</Application>
  <PresentationFormat>Geniş ekran</PresentationFormat>
  <Paragraphs>107</Paragraphs>
  <Slides>33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33</vt:i4>
      </vt:variant>
    </vt:vector>
  </HeadingPairs>
  <TitlesOfParts>
    <vt:vector size="37" baseType="lpstr">
      <vt:lpstr>Arial</vt:lpstr>
      <vt:lpstr>Calibri</vt:lpstr>
      <vt:lpstr>Calibri Light</vt:lpstr>
      <vt:lpstr>Office Teması</vt:lpstr>
      <vt:lpstr>ŞİMDİ TEST ZAMANI</vt:lpstr>
      <vt:lpstr>Soru 1 Aşağıdakilerden hangisi solunum sistemi  organlarından değildir?</vt:lpstr>
      <vt:lpstr>PowerPoint Sunusu</vt:lpstr>
      <vt:lpstr>PowerPoint Sunusu</vt:lpstr>
      <vt:lpstr>Soru 2 Akciğerler de gaz alış-verişi nerede gerçekleşir?</vt:lpstr>
      <vt:lpstr>PowerPoint Sunusu</vt:lpstr>
      <vt:lpstr>PowerPoint Sunusu</vt:lpstr>
      <vt:lpstr>Soru 3 Aşağıdakilerden hangisi soluk alıp vermeyi  hızlandırmaz?</vt:lpstr>
      <vt:lpstr>PowerPoint Sunusu</vt:lpstr>
      <vt:lpstr>PowerPoint Sunusu</vt:lpstr>
      <vt:lpstr>Soru 4      Aşağıdakilerden hangisi akciğerin solunum organı   olmasının insana sağladığı yararlardan değildir?</vt:lpstr>
      <vt:lpstr>PowerPoint Sunusu</vt:lpstr>
      <vt:lpstr>PowerPoint Sunusu</vt:lpstr>
      <vt:lpstr>Soru 5 Aşağıdakilerden hangisi, soluk alma sırasında gerçekleşmez?</vt:lpstr>
      <vt:lpstr>PowerPoint Sunusu</vt:lpstr>
      <vt:lpstr>PowerPoint Sunusu</vt:lpstr>
      <vt:lpstr>Soru 6    Aşağıdakilerin hangisinde solunum sistemindeki    yapılar yutaktan başlayarak doğru sıralanmıştır?</vt:lpstr>
      <vt:lpstr>PowerPoint Sunusu</vt:lpstr>
      <vt:lpstr>PowerPoint Sunusu</vt:lpstr>
      <vt:lpstr> Soru 7            Burnun solunumla ilgili görevlerine olaylarından hangileri örnek verilebilir?</vt:lpstr>
      <vt:lpstr>PowerPoint Sunusu</vt:lpstr>
      <vt:lpstr>PowerPoint Sunusu</vt:lpstr>
      <vt:lpstr> Soru 8    İnsanda solunumla enerji üretme olayının    gerçekleşmesi için maddelerinden  hangileri gereklidir?  I. Besin                  II. Karbondioksit      III. Oksijen </vt:lpstr>
      <vt:lpstr>PowerPoint Sunusu</vt:lpstr>
      <vt:lpstr>PowerPoint Sunusu</vt:lpstr>
      <vt:lpstr>Soru 9 Aşağıdakilerden hangisi akciğerlerin sağlığını  korumada etkili değildir?</vt:lpstr>
      <vt:lpstr>PowerPoint Sunusu</vt:lpstr>
      <vt:lpstr>PowerPoint Sunusu</vt:lpstr>
      <vt:lpstr>Soru 10    Gırtlak aşağıdaki durumların hangisinde soluk borusunu kapatır?</vt:lpstr>
      <vt:lpstr>PowerPoint Sunusu</vt:lpstr>
      <vt:lpstr>PowerPoint Sunusu</vt:lpstr>
      <vt:lpstr>Tebrikler!!</vt:lpstr>
      <vt:lpstr>PowerPoint Sunusu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OYUN</dc:title>
  <dc:creator>Microsoft</dc:creator>
  <cp:lastModifiedBy>Microsoft</cp:lastModifiedBy>
  <cp:revision>37</cp:revision>
  <dcterms:created xsi:type="dcterms:W3CDTF">2016-11-26T10:26:36Z</dcterms:created>
  <dcterms:modified xsi:type="dcterms:W3CDTF">2016-12-04T23:05:24Z</dcterms:modified>
</cp:coreProperties>
</file>